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119" d="100"/>
          <a:sy n="119" d="100"/>
        </p:scale>
        <p:origin x="780" y="84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354920" cy="1728192"/>
          </a:xfrm>
          <a:prstGeom prst="rect">
            <a:avLst/>
          </a:prstGeom>
        </p:spPr>
        <p:txBody>
          <a:bodyPr vert="horz" lIns="0" tIns="0" rIns="0" bIns="0" rtlCol="0" anchor="t">
            <a:normAutofit fontScale="92500"/>
          </a:bodyPr>
          <a:lstStyle/>
          <a:p>
            <a:pPr>
              <a:lnSpc>
                <a:spcPts val="3600"/>
              </a:lnSpc>
            </a:pP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nature home in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memories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or on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camera, </a:t>
            </a:r>
            <a:r>
              <a:rPr lang="fr-FR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in </a:t>
            </a:r>
            <a:r>
              <a:rPr lang="fr-FR" sz="4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luggage</a:t>
            </a:r>
            <a:r>
              <a:rPr lang="fr-FR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!​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AAD178-8FF7-419C-AFDC-8F46EE42BC84}"/>
</file>

<file path=customXml/itemProps3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28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42</cp:revision>
  <dcterms:created xsi:type="dcterms:W3CDTF">2023-07-25T13:09:41Z</dcterms:created>
  <dcterms:modified xsi:type="dcterms:W3CDTF">2025-04-23T18:33:50Z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